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73" r:id="rId13"/>
    <p:sldId id="269" r:id="rId14"/>
    <p:sldId id="270" r:id="rId15"/>
    <p:sldId id="271" r:id="rId16"/>
    <p:sldId id="27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80" d="100"/>
          <a:sy n="80" d="100"/>
        </p:scale>
        <p:origin x="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3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13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7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2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0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9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4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2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CA53B-CB3E-4324-ADE5-B26C0AB9FF0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67984-CB31-4A5B-880C-074FDF137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6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ECM LATHE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Popecki</a:t>
            </a:r>
            <a:br>
              <a:rPr lang="en-US" dirty="0"/>
            </a:br>
            <a:r>
              <a:rPr lang="en-US" dirty="0"/>
              <a:t>Carlos </a:t>
            </a:r>
            <a:r>
              <a:rPr lang="en-US" dirty="0" err="1"/>
              <a:t>Graniello</a:t>
            </a:r>
            <a:endParaRPr lang="en-US" dirty="0"/>
          </a:p>
          <a:p>
            <a:r>
              <a:rPr lang="en-US" dirty="0"/>
              <a:t>TURBOCAM International</a:t>
            </a:r>
            <a:br>
              <a:rPr lang="en-US" dirty="0"/>
            </a:br>
            <a:r>
              <a:rPr lang="en-US" dirty="0"/>
              <a:t>University of New Hampshire</a:t>
            </a:r>
          </a:p>
        </p:txBody>
      </p:sp>
    </p:spTree>
    <p:extLst>
      <p:ext uri="{BB962C8B-B14F-4D97-AF65-F5344CB8AC3E}">
        <p14:creationId xmlns:p14="http://schemas.microsoft.com/office/powerpoint/2010/main" val="219254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Introducing the Spindle Extension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9480" y="325940"/>
            <a:ext cx="3773039" cy="69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3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60891"/>
            <a:ext cx="9144000" cy="834774"/>
          </a:xfrm>
        </p:spPr>
        <p:txBody>
          <a:bodyPr>
            <a:normAutofit fontScale="90000"/>
          </a:bodyPr>
          <a:lstStyle/>
          <a:p>
            <a:r>
              <a:rPr lang="en-US" dirty="0"/>
              <a:t>Extension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748589"/>
            <a:ext cx="9144000" cy="350921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Properties: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304 Stainless Steel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145x51 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8.5 </a:t>
            </a:r>
            <a:r>
              <a:rPr lang="en-US" dirty="0" err="1"/>
              <a:t>lb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Thread Per Inch.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dirty="0"/>
              <a:t>1/2-13 Coarse Thread Series UNC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dirty="0"/>
              <a:t>3/8-16  Coarse Thread Series UNC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58" y="1720517"/>
            <a:ext cx="2983831" cy="1678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06" y="3503194"/>
            <a:ext cx="3304673" cy="18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734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Spindle Extension In Position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37" y="1399026"/>
            <a:ext cx="9005323" cy="5065494"/>
          </a:xfrm>
        </p:spPr>
      </p:pic>
    </p:spTree>
    <p:extLst>
      <p:ext uri="{BB962C8B-B14F-4D97-AF65-F5344CB8AC3E}">
        <p14:creationId xmlns:p14="http://schemas.microsoft.com/office/powerpoint/2010/main" val="178404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33" y="2187994"/>
            <a:ext cx="7078444" cy="376362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5367" l="8190" r="899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14" y="1378776"/>
            <a:ext cx="4872486" cy="3626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Modified Assembly (For ECM Setup)</a:t>
            </a:r>
          </a:p>
        </p:txBody>
      </p:sp>
    </p:spTree>
    <p:extLst>
      <p:ext uri="{BB962C8B-B14F-4D97-AF65-F5344CB8AC3E}">
        <p14:creationId xmlns:p14="http://schemas.microsoft.com/office/powerpoint/2010/main" val="809178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Assembly Supports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6" y="1825625"/>
            <a:ext cx="4986068" cy="4351338"/>
          </a:xfrm>
        </p:spPr>
      </p:pic>
    </p:spTree>
    <p:extLst>
      <p:ext uri="{BB962C8B-B14F-4D97-AF65-F5344CB8AC3E}">
        <p14:creationId xmlns:p14="http://schemas.microsoft.com/office/powerpoint/2010/main" val="155214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Machining Enclosure With Assembly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10" y="1690688"/>
            <a:ext cx="4101670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89" y="1690688"/>
            <a:ext cx="34941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36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Idea to Seal Enclosure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62" y="1817312"/>
            <a:ext cx="8247875" cy="4351338"/>
          </a:xfrm>
        </p:spPr>
      </p:pic>
    </p:spTree>
    <p:extLst>
      <p:ext uri="{BB962C8B-B14F-4D97-AF65-F5344CB8AC3E}">
        <p14:creationId xmlns:p14="http://schemas.microsoft.com/office/powerpoint/2010/main" val="3554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Machining Enclosure from existing design</a:t>
            </a:r>
          </a:p>
          <a:p>
            <a:r>
              <a:rPr lang="en-US" dirty="0"/>
              <a:t>Use TURBOCAM power supply (MUNK supply) and EMS (Barrington 2 Electrolyte Management System) until second semester</a:t>
            </a:r>
          </a:p>
          <a:p>
            <a:r>
              <a:rPr lang="en-US" dirty="0"/>
              <a:t>Supply power to the rotating anodic workpiece</a:t>
            </a:r>
          </a:p>
          <a:p>
            <a:r>
              <a:rPr lang="en-US" dirty="0"/>
              <a:t>Build cathodes (a few completed designs exist already)</a:t>
            </a:r>
          </a:p>
          <a:p>
            <a:r>
              <a:rPr lang="en-US" dirty="0"/>
              <a:t>Supply and evacuate electrolyte to the machining enclosure</a:t>
            </a:r>
          </a:p>
        </p:txBody>
      </p:sp>
    </p:spTree>
    <p:extLst>
      <p:ext uri="{BB962C8B-B14F-4D97-AF65-F5344CB8AC3E}">
        <p14:creationId xmlns:p14="http://schemas.microsoft.com/office/powerpoint/2010/main" val="264809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</a:t>
            </a:r>
            <a:r>
              <a:rPr lang="en-US" dirty="0"/>
              <a:t>lectro</a:t>
            </a:r>
            <a:r>
              <a:rPr lang="en-US" b="1" dirty="0"/>
              <a:t>c</a:t>
            </a:r>
            <a:r>
              <a:rPr lang="en-US" dirty="0"/>
              <a:t>hemical </a:t>
            </a:r>
            <a:r>
              <a:rPr lang="en-US" b="1" dirty="0"/>
              <a:t>M</a:t>
            </a:r>
            <a:r>
              <a:rPr lang="en-US" dirty="0"/>
              <a:t>achining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ECM is reverse electroplating</a:t>
            </a:r>
          </a:p>
          <a:p>
            <a:r>
              <a:rPr lang="en-US" dirty="0"/>
              <a:t>Non-contact (can be used for hard materials)</a:t>
            </a:r>
          </a:p>
          <a:p>
            <a:r>
              <a:rPr lang="en-US" dirty="0"/>
              <a:t>For conductive materials (including some </a:t>
            </a:r>
            <a:r>
              <a:rPr lang="en-US" dirty="0" err="1"/>
              <a:t>cermets</a:t>
            </a:r>
            <a:r>
              <a:rPr lang="en-US" dirty="0"/>
              <a:t>)</a:t>
            </a:r>
          </a:p>
          <a:p>
            <a:r>
              <a:rPr lang="en-US" dirty="0"/>
              <a:t>No heat affected areas or distortion to the part – machining force low</a:t>
            </a:r>
          </a:p>
          <a:p>
            <a:r>
              <a:rPr lang="en-US" dirty="0"/>
              <a:t>No tool wear</a:t>
            </a:r>
          </a:p>
          <a:p>
            <a:r>
              <a:rPr lang="en-US" dirty="0"/>
              <a:t>Excellent surface quality – can be used as a finishing process</a:t>
            </a:r>
          </a:p>
          <a:p>
            <a:r>
              <a:rPr lang="en-US" dirty="0"/>
              <a:t>High dimensional accuracy</a:t>
            </a:r>
          </a:p>
          <a:p>
            <a:r>
              <a:rPr lang="en-US" dirty="0"/>
              <a:t>Commonly used to manufacture </a:t>
            </a:r>
            <a:r>
              <a:rPr lang="en-US" dirty="0" err="1"/>
              <a:t>superalloy</a:t>
            </a:r>
            <a:r>
              <a:rPr lang="en-US" dirty="0"/>
              <a:t> flow path components</a:t>
            </a:r>
          </a:p>
        </p:txBody>
      </p:sp>
    </p:spTree>
    <p:extLst>
      <p:ext uri="{BB962C8B-B14F-4D97-AF65-F5344CB8AC3E}">
        <p14:creationId xmlns:p14="http://schemas.microsoft.com/office/powerpoint/2010/main" val="97726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 Fundamentals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ECM can be thought of as a non-contact die sinking operation – a tool is advanced into a workpiece leaving its imprint.</a:t>
                </a:r>
              </a:p>
              <a:p>
                <a:r>
                  <a:rPr lang="en-US" dirty="0"/>
                  <a:t>The workpiece is anodic and the tool is cathodic</a:t>
                </a:r>
              </a:p>
              <a:p>
                <a:r>
                  <a:rPr lang="en-US" dirty="0"/>
                  <a:t>The rate of material removal is proportional to the current, I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𝑀𝑅𝑅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workpiece and tool never touch – they are separated by an electrolyte (aqueous sodium nitrate for this project)</a:t>
                </a:r>
              </a:p>
              <a:p>
                <a:r>
                  <a:rPr lang="en-US" dirty="0"/>
                  <a:t>Metal atoms from the workpiece attempt to plate onto the tool and are washed away by the high pressure electrolyte (4-8 bar)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30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ubstech.com/dokuwiki/lib/exe/fetch.php?w=&amp;h=&amp;cache=cache&amp;media=electrochemical_machining_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52" y="580445"/>
            <a:ext cx="9219970" cy="57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Objectives Completed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Acquire and assemble conventional lathe as base</a:t>
            </a:r>
          </a:p>
          <a:p>
            <a:r>
              <a:rPr lang="en-US" dirty="0"/>
              <a:t>Acquire motors and electronics</a:t>
            </a:r>
          </a:p>
          <a:p>
            <a:r>
              <a:rPr lang="en-US" dirty="0"/>
              <a:t>Create CAD model of system in its current state</a:t>
            </a:r>
          </a:p>
          <a:p>
            <a:r>
              <a:rPr lang="en-US" dirty="0"/>
              <a:t>Program lathe allowing for precise, repeatable motion (repeatability measured to be .001”)</a:t>
            </a:r>
          </a:p>
          <a:p>
            <a:r>
              <a:rPr lang="en-US" dirty="0"/>
              <a:t>Modify location of lathe’s spindle by addition of a custom made part</a:t>
            </a:r>
          </a:p>
          <a:p>
            <a:r>
              <a:rPr lang="en-US" dirty="0"/>
              <a:t>Design machining enclosure</a:t>
            </a:r>
          </a:p>
          <a:p>
            <a:r>
              <a:rPr lang="en-US" dirty="0"/>
              <a:t>Write a G-Code interpreter to compile operator commands into precise movements (currently fine tuning software)</a:t>
            </a:r>
          </a:p>
        </p:txBody>
      </p:sp>
    </p:spTree>
    <p:extLst>
      <p:ext uri="{BB962C8B-B14F-4D97-AF65-F5344CB8AC3E}">
        <p14:creationId xmlns:p14="http://schemas.microsoft.com/office/powerpoint/2010/main" val="212818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G-Code Interpreter – Supported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G00 – Rapid move*</a:t>
            </a:r>
          </a:p>
          <a:p>
            <a:r>
              <a:rPr lang="en-US" dirty="0"/>
              <a:t>G01 – Controlled move*</a:t>
            </a:r>
          </a:p>
          <a:p>
            <a:r>
              <a:rPr lang="en-US" dirty="0"/>
              <a:t>G02 – Clockwise Arc*</a:t>
            </a:r>
          </a:p>
          <a:p>
            <a:r>
              <a:rPr lang="en-US" dirty="0"/>
              <a:t>G03 – Counter Clockwise Arc*</a:t>
            </a:r>
          </a:p>
          <a:p>
            <a:r>
              <a:rPr lang="en-US" dirty="0"/>
              <a:t>G04 – Dwell*</a:t>
            </a:r>
          </a:p>
          <a:p>
            <a:r>
              <a:rPr lang="en-US" dirty="0"/>
              <a:t>G90 – Absolute coordinates mode</a:t>
            </a:r>
          </a:p>
          <a:p>
            <a:r>
              <a:rPr lang="en-US" dirty="0"/>
              <a:t>G91 – Relative coordinates mode</a:t>
            </a:r>
          </a:p>
          <a:p>
            <a:r>
              <a:rPr lang="en-US" dirty="0"/>
              <a:t>G92 – Reset origin</a:t>
            </a:r>
          </a:p>
          <a:p>
            <a:r>
              <a:rPr lang="en-US" dirty="0"/>
              <a:t>G100 – Motor test function (pre-programmed move)</a:t>
            </a:r>
          </a:p>
          <a:p>
            <a:r>
              <a:rPr lang="en-US" dirty="0"/>
              <a:t>M17 – Enable, and initialize stepper drivers to pre-programmed settings</a:t>
            </a:r>
          </a:p>
          <a:p>
            <a:r>
              <a:rPr lang="en-US" dirty="0"/>
              <a:t>M18 – Disable stepper drivers (saves electricity – 17 W)</a:t>
            </a:r>
          </a:p>
          <a:p>
            <a:r>
              <a:rPr lang="en-US" dirty="0"/>
              <a:t>M100 – Show a list of G-Codes and M-Codes</a:t>
            </a:r>
          </a:p>
          <a:p>
            <a:r>
              <a:rPr lang="en-US" dirty="0"/>
              <a:t>M114 – Display current position, federate, and coordinate system (relative or absolute)</a:t>
            </a:r>
          </a:p>
        </p:txBody>
      </p:sp>
    </p:spTree>
    <p:extLst>
      <p:ext uri="{BB962C8B-B14F-4D97-AF65-F5344CB8AC3E}">
        <p14:creationId xmlns:p14="http://schemas.microsoft.com/office/powerpoint/2010/main" val="3144732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Enable, Disable, and Movement</a:t>
            </a:r>
          </a:p>
        </p:txBody>
      </p:sp>
      <p:pic>
        <p:nvPicPr>
          <p:cNvPr id="4" name="disable motors, test movement 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37347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Between Coordinate Systems</a:t>
            </a:r>
          </a:p>
        </p:txBody>
      </p:sp>
      <p:pic>
        <p:nvPicPr>
          <p:cNvPr id="4" name="relative coordinat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12738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397" y="365125"/>
            <a:ext cx="10972800" cy="1325563"/>
          </a:xfrm>
        </p:spPr>
        <p:txBody>
          <a:bodyPr/>
          <a:lstStyle/>
          <a:p>
            <a:pPr algn="ctr"/>
            <a:r>
              <a:rPr lang="en-US" dirty="0"/>
              <a:t>Lathe Out of the Box (Non-Modified Assembly)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8" y="1829291"/>
            <a:ext cx="5544324" cy="4344006"/>
          </a:xfrm>
        </p:spPr>
      </p:pic>
    </p:spTree>
    <p:extLst>
      <p:ext uri="{BB962C8B-B14F-4D97-AF65-F5344CB8AC3E}">
        <p14:creationId xmlns:p14="http://schemas.microsoft.com/office/powerpoint/2010/main" val="2519533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459</Words>
  <Application>Microsoft Office PowerPoint</Application>
  <PresentationFormat>Widescreen</PresentationFormat>
  <Paragraphs>64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Office Theme</vt:lpstr>
      <vt:lpstr>ECM LATHE</vt:lpstr>
      <vt:lpstr>Electrochemical Machining - Benefits</vt:lpstr>
      <vt:lpstr>ECM Fundamentals</vt:lpstr>
      <vt:lpstr>PowerPoint Presentation</vt:lpstr>
      <vt:lpstr>Design Objectives Completed</vt:lpstr>
      <vt:lpstr>G-Code Interpreter – Supported Commands</vt:lpstr>
      <vt:lpstr>Stepper Enable, Disable, and Movement</vt:lpstr>
      <vt:lpstr>Switching Between Coordinate Systems</vt:lpstr>
      <vt:lpstr>Lathe Out of the Box (Non-Modified Assembly)</vt:lpstr>
      <vt:lpstr>Introducing the Spindle Extension </vt:lpstr>
      <vt:lpstr>Extension</vt:lpstr>
      <vt:lpstr>Spindle Extension In Position</vt:lpstr>
      <vt:lpstr>Modified Assembly (For ECM Setup)</vt:lpstr>
      <vt:lpstr>Assembly Supports</vt:lpstr>
      <vt:lpstr>Machining Enclosure With Assembly</vt:lpstr>
      <vt:lpstr>Idea to Seal Enclosure</vt:lpstr>
      <vt:lpstr>Further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 LATHE</dc:title>
  <dc:creator>Simon Popecki</dc:creator>
  <cp:lastModifiedBy>Simon Popecki</cp:lastModifiedBy>
  <cp:revision>13</cp:revision>
  <dcterms:created xsi:type="dcterms:W3CDTF">2016-11-22T17:54:49Z</dcterms:created>
  <dcterms:modified xsi:type="dcterms:W3CDTF">2016-11-22T18:55:31Z</dcterms:modified>
</cp:coreProperties>
</file>